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41DF-88D5-4EA0-AFB0-C701D0CE1573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3556-F321-4A6A-AD38-7349F01CF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83556-F321-4A6A-AD38-7349F01CF9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5E4C8D-75A1-4460-9B33-7C1C8CE37C25}" type="datetimeFigureOut">
              <a:rPr lang="en-US" smtClean="0"/>
              <a:t>6/2/2014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0379CE-BFCD-4381-9D95-E0899C67B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 of Research Oversight </a:t>
            </a:r>
            <a:br>
              <a:rPr lang="en-US" dirty="0" smtClean="0"/>
            </a:br>
            <a:r>
              <a:rPr lang="en-US" dirty="0" smtClean="0"/>
              <a:t>Site Visit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Research Protection Program and</a:t>
            </a:r>
          </a:p>
          <a:p>
            <a:r>
              <a:rPr lang="en-US" dirty="0" smtClean="0"/>
              <a:t>R&amp;D Committee</a:t>
            </a:r>
          </a:p>
          <a:p>
            <a:r>
              <a:rPr lang="en-US" dirty="0" smtClean="0"/>
              <a:t>August 11-15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Expect During Site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complete list of all protocols will be provided to ORO.</a:t>
            </a:r>
          </a:p>
          <a:p>
            <a:r>
              <a:rPr lang="en-US" dirty="0" smtClean="0"/>
              <a:t>ORO will select protocols that they want to review in depth.  </a:t>
            </a:r>
          </a:p>
          <a:p>
            <a:r>
              <a:rPr lang="en-US" dirty="0" smtClean="0"/>
              <a:t>This will include interviews with selected PIs.  </a:t>
            </a:r>
          </a:p>
          <a:p>
            <a:r>
              <a:rPr lang="en-US" dirty="0" smtClean="0"/>
              <a:t>ORO will review training records and Scopes of Practice.</a:t>
            </a:r>
          </a:p>
          <a:p>
            <a:r>
              <a:rPr lang="en-US" dirty="0" smtClean="0"/>
              <a:t>ORO will walk through all research areas (including lease space at University of Iowa.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9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After Site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ORO will send a report of all noncompliance issues 6-10 weeks after site visit.</a:t>
            </a:r>
          </a:p>
          <a:p>
            <a:r>
              <a:rPr lang="en-US" dirty="0" smtClean="0"/>
              <a:t>We will have to respond with a Remedial Action Plan.</a:t>
            </a:r>
          </a:p>
          <a:p>
            <a:r>
              <a:rPr lang="en-US" dirty="0" smtClean="0"/>
              <a:t>We will work with each PI on any protocol specific noncompliance issues that need to be corrected</a:t>
            </a:r>
          </a:p>
          <a:p>
            <a:r>
              <a:rPr lang="en-US" dirty="0" smtClean="0"/>
              <a:t>There may be programmatic issues that will impact everyone.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5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Item – DEO/Department Chair Signatures on Assurance Documents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86368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and</a:t>
                      </a:r>
                      <a:r>
                        <a:rPr lang="en-US" baseline="0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Yorek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Eli Perencevich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Rural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Peter Kaboli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and Specialty Medicine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Joseph </a:t>
                      </a:r>
                      <a:r>
                        <a:rPr lang="en-US" dirty="0" err="1" smtClean="0"/>
                        <a:t>Szot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Surgical/Specialty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Joseph Cullen/Ronald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Weigel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Mental Health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Catherine</a:t>
                      </a:r>
                      <a:r>
                        <a:rPr lang="en-US" baseline="0" dirty="0" smtClean="0"/>
                        <a:t> Woodman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Radiology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Stanley Parker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Pathology and Laboratory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Thomas Haugen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Travis Tubbs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02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</TotalTime>
  <Words>187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Office of Research Oversight  Site Visit</vt:lpstr>
      <vt:lpstr>What to Expect During Site Visit</vt:lpstr>
      <vt:lpstr>What to Expect After Site Visit</vt:lpstr>
      <vt:lpstr>Another Item – DEO/Department Chair Signatures on Assurance Documents 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Research Oversight  Site Visit</dc:title>
  <dc:creator>Department of Veterans Affairs</dc:creator>
  <cp:lastModifiedBy>Department of Veterans Affairs</cp:lastModifiedBy>
  <cp:revision>6</cp:revision>
  <dcterms:created xsi:type="dcterms:W3CDTF">2014-05-19T14:29:48Z</dcterms:created>
  <dcterms:modified xsi:type="dcterms:W3CDTF">2014-06-02T16:59:00Z</dcterms:modified>
</cp:coreProperties>
</file>